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BB6EB5-6FF1-5B6F-86A1-3D2F7D122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943049-4E17-4DF2-A48E-30FF69351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A8A526-794A-F8AD-B947-94602CF0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BCAC34-B308-050A-E3CF-C34F5BFED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FCC0D0-F95C-48F3-6E6E-5318670A3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61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EDAE89-424B-5CCD-29F2-80FE21A5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81125A-E503-7EB7-BE3F-CF1BD87F5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F4ED16-F38F-A35C-42FC-E5B3075E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4AED6D-D145-FD15-243D-4DBDB71BE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16E03-1AD5-65CA-743D-3C057852E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4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7EBE21-DAE9-1347-9593-C716D7ED3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452191-17B9-9054-B038-E123ADC36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A303E5-245C-B533-FE3E-04AB0B5D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332D74-568C-81C4-7EC6-91A107085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969E98-FAC8-C3F9-0382-F1D0C6D0D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21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94EFBC-9990-893F-6470-2B0ADFA3B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0B00EB-0943-527F-73DB-5BF86F48C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BB92AE-1D42-F64F-7F5C-C1A05A84E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79A40F-E96C-4D76-71A9-17278F12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2EE9AC-7161-4A27-49DD-82B1CDC4E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0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BBB71-87F6-4D5E-7AD8-75D9C83AD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6B7CAB-36D9-A36B-8B5D-CA8903471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E255AB-3A2D-31B6-276C-0E89F4A1F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0662CB-363B-7CEC-9CED-49B70FA68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E86D4E-B770-7EA9-09E6-6B0E5044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08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76F6D7-B854-B3E6-9B80-EBDF52E01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386074-0B82-4F0A-7B3F-E9E1D49F8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2189C2-8BB0-549B-1EF7-94ED76967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D3E2DB-FE01-CEC6-AD1D-C75A38CE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287CC7-BC68-ED6E-4A20-F2BA07927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651CD4-0EE3-7F49-5C04-F5AC7A8D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F913D7-EEA7-622B-9FDD-152EE4FB1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940DF1-E701-03A8-7DF5-3E0977E6A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1B7910-F781-BBE6-E1F6-C0566ED84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288BB8-5B48-8C2D-5CF1-37DFE8B0B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3010B6-CACE-40E9-EF15-F9D6EE6A7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05A8DD-24D2-E5D2-8D86-BBC8878D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06E0BE-3D2E-EEE0-7EFB-7C9561867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639F7C5-B85C-476A-FC23-F9E0BB5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76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97114-A1AB-A708-9CB3-36D3F9EF5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FEDFF5B-0359-EE60-E590-4569ACE2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A3B90B-584F-00D0-96E8-AFECA6927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891537B-1741-1064-3840-4D89B85F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70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A072624-6DDB-3570-25EA-F67216C4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235357-9810-A2A1-1C04-16A0F9E9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0DC66A-2E0E-434C-FED0-B2185B567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3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6F3B6-302D-7F27-E145-8F0230C66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550F09-1443-5CDE-7859-66EB324C2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02B974-F2FF-975B-F697-A44AAF9B5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F7A051-3DD2-3196-EBFF-289D90AC7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BCF0DE-CD30-C469-A14A-9262CDC98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69D88E-AA1B-0B6E-12C6-97736487A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22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57DDA8-D481-BB78-7556-969583DD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8689B1-3987-5A65-4B33-15E07A790C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8D91A4-D67C-13D3-F70F-3989AF2B7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B61CB1-68FB-70AC-A398-BE093E00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54A81-6B03-F4D9-AC01-1B25A8A17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5455AF-6067-4C2C-D061-B6B65D35B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19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56E38AF-A90D-5D37-56EB-B4F59E61D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AFECA6-2B44-2A03-1B0F-78543AE57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3A9FA7-4106-DA9B-53F7-488004EA6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5267B-49BA-4B39-9A6D-DD048787F4B9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8A59B1-D8A7-670B-DF15-3CBC109B8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8CB1A2-3C3D-88FB-5F7B-5AB7CF3B9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2E0C9-FC91-4660-8FA8-1013476118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686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D5072A-0D3D-402F-5A5C-3F9615B8AA90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0:00</a:t>
            </a:r>
          </a:p>
        </p:txBody>
      </p:sp>
    </p:spTree>
    <p:extLst>
      <p:ext uri="{BB962C8B-B14F-4D97-AF65-F5344CB8AC3E}">
        <p14:creationId xmlns:p14="http://schemas.microsoft.com/office/powerpoint/2010/main" val="417119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89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2D2137-73EB-545C-ABEC-076CF618331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1:30</a:t>
            </a:r>
          </a:p>
        </p:txBody>
      </p:sp>
    </p:spTree>
    <p:extLst>
      <p:ext uri="{BB962C8B-B14F-4D97-AF65-F5344CB8AC3E}">
        <p14:creationId xmlns:p14="http://schemas.microsoft.com/office/powerpoint/2010/main" val="350672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86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A7F5ED-FD8D-313C-E7C1-D594EE34D3F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1:40</a:t>
            </a:r>
          </a:p>
        </p:txBody>
      </p:sp>
    </p:spTree>
    <p:extLst>
      <p:ext uri="{BB962C8B-B14F-4D97-AF65-F5344CB8AC3E}">
        <p14:creationId xmlns:p14="http://schemas.microsoft.com/office/powerpoint/2010/main" val="395166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83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2B1687F-9BDF-2501-ECE3-BE481893C89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1:50</a:t>
            </a:r>
          </a:p>
        </p:txBody>
      </p:sp>
    </p:spTree>
    <p:extLst>
      <p:ext uri="{BB962C8B-B14F-4D97-AF65-F5344CB8AC3E}">
        <p14:creationId xmlns:p14="http://schemas.microsoft.com/office/powerpoint/2010/main" val="134129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80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423284-1396-2CEE-6554-79807944F99D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2:00</a:t>
            </a:r>
          </a:p>
        </p:txBody>
      </p:sp>
    </p:spTree>
    <p:extLst>
      <p:ext uri="{BB962C8B-B14F-4D97-AF65-F5344CB8AC3E}">
        <p14:creationId xmlns:p14="http://schemas.microsoft.com/office/powerpoint/2010/main" val="104356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77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7BA4269-068F-5A49-3F7A-2B85584BC796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2:10</a:t>
            </a:r>
          </a:p>
        </p:txBody>
      </p:sp>
    </p:spTree>
    <p:extLst>
      <p:ext uri="{BB962C8B-B14F-4D97-AF65-F5344CB8AC3E}">
        <p14:creationId xmlns:p14="http://schemas.microsoft.com/office/powerpoint/2010/main" val="108761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74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C64A92-7907-2D95-C3D3-5BA4E4A6C75D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2:20</a:t>
            </a:r>
          </a:p>
        </p:txBody>
      </p:sp>
    </p:spTree>
    <p:extLst>
      <p:ext uri="{BB962C8B-B14F-4D97-AF65-F5344CB8AC3E}">
        <p14:creationId xmlns:p14="http://schemas.microsoft.com/office/powerpoint/2010/main" val="416949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71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5E4C24-B212-E793-E728-7ECAFD5B8B9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2:30</a:t>
            </a:r>
          </a:p>
        </p:txBody>
      </p:sp>
    </p:spTree>
    <p:extLst>
      <p:ext uri="{BB962C8B-B14F-4D97-AF65-F5344CB8AC3E}">
        <p14:creationId xmlns:p14="http://schemas.microsoft.com/office/powerpoint/2010/main" val="82793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68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0FAC2B-F89D-6A4B-5206-A8FAA06B760F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2:40</a:t>
            </a:r>
          </a:p>
        </p:txBody>
      </p:sp>
    </p:spTree>
    <p:extLst>
      <p:ext uri="{BB962C8B-B14F-4D97-AF65-F5344CB8AC3E}">
        <p14:creationId xmlns:p14="http://schemas.microsoft.com/office/powerpoint/2010/main" val="182315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65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BA61744-F170-28EB-F0F0-91D3590FDB90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2:50</a:t>
            </a:r>
          </a:p>
        </p:txBody>
      </p:sp>
    </p:spTree>
    <p:extLst>
      <p:ext uri="{BB962C8B-B14F-4D97-AF65-F5344CB8AC3E}">
        <p14:creationId xmlns:p14="http://schemas.microsoft.com/office/powerpoint/2010/main" val="396812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62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71A4F05-F23B-C2A1-1EC4-841850856E85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3:00</a:t>
            </a:r>
          </a:p>
        </p:txBody>
      </p:sp>
    </p:spTree>
    <p:extLst>
      <p:ext uri="{BB962C8B-B14F-4D97-AF65-F5344CB8AC3E}">
        <p14:creationId xmlns:p14="http://schemas.microsoft.com/office/powerpoint/2010/main" val="330147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213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7BA4269-068F-5A49-3F7A-2B85584BC796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0:10</a:t>
            </a:r>
          </a:p>
        </p:txBody>
      </p:sp>
    </p:spTree>
    <p:extLst>
      <p:ext uri="{BB962C8B-B14F-4D97-AF65-F5344CB8AC3E}">
        <p14:creationId xmlns:p14="http://schemas.microsoft.com/office/powerpoint/2010/main" val="232085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59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D8BD47-0765-DD1D-6693-86E236919142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3:10</a:t>
            </a:r>
          </a:p>
        </p:txBody>
      </p:sp>
    </p:spTree>
    <p:extLst>
      <p:ext uri="{BB962C8B-B14F-4D97-AF65-F5344CB8AC3E}">
        <p14:creationId xmlns:p14="http://schemas.microsoft.com/office/powerpoint/2010/main" val="224875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56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68A0450-303B-0C74-A1B7-466A250F3CE4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3</a:t>
            </a:r>
            <a:r>
              <a:rPr kumimoji="1" lang="en-US" altLang="ja-JP" sz="4800" dirty="0"/>
              <a:t>:20</a:t>
            </a:r>
          </a:p>
        </p:txBody>
      </p:sp>
    </p:spTree>
    <p:extLst>
      <p:ext uri="{BB962C8B-B14F-4D97-AF65-F5344CB8AC3E}">
        <p14:creationId xmlns:p14="http://schemas.microsoft.com/office/powerpoint/2010/main" val="64166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53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2D2137-73EB-545C-ABEC-076CF618331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3</a:t>
            </a:r>
            <a:r>
              <a:rPr kumimoji="1" lang="en-US" altLang="ja-JP" sz="4800" dirty="0"/>
              <a:t>:30</a:t>
            </a:r>
          </a:p>
        </p:txBody>
      </p:sp>
    </p:spTree>
    <p:extLst>
      <p:ext uri="{BB962C8B-B14F-4D97-AF65-F5344CB8AC3E}">
        <p14:creationId xmlns:p14="http://schemas.microsoft.com/office/powerpoint/2010/main" val="99383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50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A7F5ED-FD8D-313C-E7C1-D594EE34D3F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3:40</a:t>
            </a:r>
          </a:p>
        </p:txBody>
      </p:sp>
    </p:spTree>
    <p:extLst>
      <p:ext uri="{BB962C8B-B14F-4D97-AF65-F5344CB8AC3E}">
        <p14:creationId xmlns:p14="http://schemas.microsoft.com/office/powerpoint/2010/main" val="407162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47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2B1687F-9BDF-2501-ECE3-BE481893C89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3:50</a:t>
            </a:r>
          </a:p>
        </p:txBody>
      </p:sp>
    </p:spTree>
    <p:extLst>
      <p:ext uri="{BB962C8B-B14F-4D97-AF65-F5344CB8AC3E}">
        <p14:creationId xmlns:p14="http://schemas.microsoft.com/office/powerpoint/2010/main" val="338696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44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423284-1396-2CEE-6554-79807944F99D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4</a:t>
            </a:r>
            <a:r>
              <a:rPr kumimoji="1" lang="en-US" altLang="ja-JP" sz="4800" dirty="0"/>
              <a:t>:00</a:t>
            </a:r>
          </a:p>
        </p:txBody>
      </p:sp>
    </p:spTree>
    <p:extLst>
      <p:ext uri="{BB962C8B-B14F-4D97-AF65-F5344CB8AC3E}">
        <p14:creationId xmlns:p14="http://schemas.microsoft.com/office/powerpoint/2010/main" val="196998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41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7BA4269-068F-5A49-3F7A-2B85584BC796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4:10</a:t>
            </a:r>
          </a:p>
        </p:txBody>
      </p:sp>
    </p:spTree>
    <p:extLst>
      <p:ext uri="{BB962C8B-B14F-4D97-AF65-F5344CB8AC3E}">
        <p14:creationId xmlns:p14="http://schemas.microsoft.com/office/powerpoint/2010/main" val="336610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38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C64A92-7907-2D95-C3D3-5BA4E4A6C75D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4:20</a:t>
            </a:r>
          </a:p>
        </p:txBody>
      </p:sp>
    </p:spTree>
    <p:extLst>
      <p:ext uri="{BB962C8B-B14F-4D97-AF65-F5344CB8AC3E}">
        <p14:creationId xmlns:p14="http://schemas.microsoft.com/office/powerpoint/2010/main" val="21426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35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5E4C24-B212-E793-E728-7ECAFD5B8B9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4:30</a:t>
            </a:r>
          </a:p>
        </p:txBody>
      </p:sp>
    </p:spTree>
    <p:extLst>
      <p:ext uri="{BB962C8B-B14F-4D97-AF65-F5344CB8AC3E}">
        <p14:creationId xmlns:p14="http://schemas.microsoft.com/office/powerpoint/2010/main" val="205234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32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0FAC2B-F89D-6A4B-5206-A8FAA06B760F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4</a:t>
            </a:r>
            <a:r>
              <a:rPr kumimoji="1" lang="en-US" altLang="ja-JP" sz="4800" dirty="0"/>
              <a:t>:40</a:t>
            </a:r>
          </a:p>
        </p:txBody>
      </p:sp>
    </p:spTree>
    <p:extLst>
      <p:ext uri="{BB962C8B-B14F-4D97-AF65-F5344CB8AC3E}">
        <p14:creationId xmlns:p14="http://schemas.microsoft.com/office/powerpoint/2010/main" val="340049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210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C64A92-7907-2D95-C3D3-5BA4E4A6C75D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0:20</a:t>
            </a:r>
          </a:p>
        </p:txBody>
      </p:sp>
    </p:spTree>
    <p:extLst>
      <p:ext uri="{BB962C8B-B14F-4D97-AF65-F5344CB8AC3E}">
        <p14:creationId xmlns:p14="http://schemas.microsoft.com/office/powerpoint/2010/main" val="77974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29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BA61744-F170-28EB-F0F0-91D3590FDB90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4:50</a:t>
            </a:r>
          </a:p>
        </p:txBody>
      </p:sp>
    </p:spTree>
    <p:extLst>
      <p:ext uri="{BB962C8B-B14F-4D97-AF65-F5344CB8AC3E}">
        <p14:creationId xmlns:p14="http://schemas.microsoft.com/office/powerpoint/2010/main" val="544309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26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71A4F05-F23B-C2A1-1EC4-841850856E85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5:00</a:t>
            </a:r>
          </a:p>
        </p:txBody>
      </p:sp>
    </p:spTree>
    <p:extLst>
      <p:ext uri="{BB962C8B-B14F-4D97-AF65-F5344CB8AC3E}">
        <p14:creationId xmlns:p14="http://schemas.microsoft.com/office/powerpoint/2010/main" val="278165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23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D8BD47-0765-DD1D-6693-86E236919142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5</a:t>
            </a:r>
            <a:r>
              <a:rPr kumimoji="1" lang="en-US" altLang="ja-JP" sz="4800" dirty="0"/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229304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20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68A0450-303B-0C74-A1B7-466A250F3CE4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5:20</a:t>
            </a:r>
          </a:p>
        </p:txBody>
      </p:sp>
    </p:spTree>
    <p:extLst>
      <p:ext uri="{BB962C8B-B14F-4D97-AF65-F5344CB8AC3E}">
        <p14:creationId xmlns:p14="http://schemas.microsoft.com/office/powerpoint/2010/main" val="398117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17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2D2137-73EB-545C-ABEC-076CF618331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5</a:t>
            </a:r>
            <a:r>
              <a:rPr kumimoji="1" lang="en-US" altLang="ja-JP" sz="4800" dirty="0"/>
              <a:t>:30</a:t>
            </a:r>
          </a:p>
        </p:txBody>
      </p:sp>
    </p:spTree>
    <p:extLst>
      <p:ext uri="{BB962C8B-B14F-4D97-AF65-F5344CB8AC3E}">
        <p14:creationId xmlns:p14="http://schemas.microsoft.com/office/powerpoint/2010/main" val="341520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14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A7F5ED-FD8D-313C-E7C1-D594EE34D3F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5</a:t>
            </a:r>
            <a:r>
              <a:rPr kumimoji="1" lang="en-US" altLang="ja-JP" sz="4800" dirty="0"/>
              <a:t>:40</a:t>
            </a:r>
          </a:p>
        </p:txBody>
      </p:sp>
    </p:spTree>
    <p:extLst>
      <p:ext uri="{BB962C8B-B14F-4D97-AF65-F5344CB8AC3E}">
        <p14:creationId xmlns:p14="http://schemas.microsoft.com/office/powerpoint/2010/main" val="188769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11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2B1687F-9BDF-2501-ECE3-BE481893C89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5</a:t>
            </a:r>
            <a:r>
              <a:rPr kumimoji="1" lang="en-US" altLang="ja-JP" sz="4800" dirty="0"/>
              <a:t>:50</a:t>
            </a:r>
          </a:p>
        </p:txBody>
      </p:sp>
    </p:spTree>
    <p:extLst>
      <p:ext uri="{BB962C8B-B14F-4D97-AF65-F5344CB8AC3E}">
        <p14:creationId xmlns:p14="http://schemas.microsoft.com/office/powerpoint/2010/main" val="85849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08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423284-1396-2CEE-6554-79807944F99D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6</a:t>
            </a:r>
            <a:r>
              <a:rPr kumimoji="1" lang="en-US" altLang="ja-JP" sz="4800" dirty="0"/>
              <a:t>:00</a:t>
            </a:r>
          </a:p>
        </p:txBody>
      </p:sp>
    </p:spTree>
    <p:extLst>
      <p:ext uri="{BB962C8B-B14F-4D97-AF65-F5344CB8AC3E}">
        <p14:creationId xmlns:p14="http://schemas.microsoft.com/office/powerpoint/2010/main" val="370208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05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7BA4269-068F-5A49-3F7A-2B85584BC796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6:10</a:t>
            </a:r>
          </a:p>
        </p:txBody>
      </p:sp>
    </p:spTree>
    <p:extLst>
      <p:ext uri="{BB962C8B-B14F-4D97-AF65-F5344CB8AC3E}">
        <p14:creationId xmlns:p14="http://schemas.microsoft.com/office/powerpoint/2010/main" val="90684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02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C64A92-7907-2D95-C3D3-5BA4E4A6C75D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6</a:t>
            </a:r>
            <a:r>
              <a:rPr kumimoji="1" lang="en-US" altLang="ja-JP" sz="4800" dirty="0"/>
              <a:t>:20</a:t>
            </a:r>
          </a:p>
        </p:txBody>
      </p:sp>
    </p:spTree>
    <p:extLst>
      <p:ext uri="{BB962C8B-B14F-4D97-AF65-F5344CB8AC3E}">
        <p14:creationId xmlns:p14="http://schemas.microsoft.com/office/powerpoint/2010/main" val="60812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207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5E4C24-B212-E793-E728-7ECAFD5B8B9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0:30</a:t>
            </a:r>
          </a:p>
        </p:txBody>
      </p:sp>
    </p:spTree>
    <p:extLst>
      <p:ext uri="{BB962C8B-B14F-4D97-AF65-F5344CB8AC3E}">
        <p14:creationId xmlns:p14="http://schemas.microsoft.com/office/powerpoint/2010/main" val="302184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99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5E4C24-B212-E793-E728-7ECAFD5B8B9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6</a:t>
            </a:r>
            <a:r>
              <a:rPr kumimoji="1" lang="en-US" altLang="ja-JP" sz="4800" dirty="0"/>
              <a:t>:30</a:t>
            </a:r>
          </a:p>
        </p:txBody>
      </p:sp>
    </p:spTree>
    <p:extLst>
      <p:ext uri="{BB962C8B-B14F-4D97-AF65-F5344CB8AC3E}">
        <p14:creationId xmlns:p14="http://schemas.microsoft.com/office/powerpoint/2010/main" val="226931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96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0FAC2B-F89D-6A4B-5206-A8FAA06B760F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6</a:t>
            </a:r>
            <a:r>
              <a:rPr kumimoji="1" lang="en-US" altLang="ja-JP" sz="4800" dirty="0"/>
              <a:t>:40</a:t>
            </a:r>
          </a:p>
        </p:txBody>
      </p:sp>
    </p:spTree>
    <p:extLst>
      <p:ext uri="{BB962C8B-B14F-4D97-AF65-F5344CB8AC3E}">
        <p14:creationId xmlns:p14="http://schemas.microsoft.com/office/powerpoint/2010/main" val="143369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93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BA61744-F170-28EB-F0F0-91D3590FDB90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6</a:t>
            </a:r>
            <a:r>
              <a:rPr kumimoji="1" lang="en-US" altLang="ja-JP" sz="4800" dirty="0"/>
              <a:t>:50</a:t>
            </a:r>
          </a:p>
        </p:txBody>
      </p:sp>
    </p:spTree>
    <p:extLst>
      <p:ext uri="{BB962C8B-B14F-4D97-AF65-F5344CB8AC3E}">
        <p14:creationId xmlns:p14="http://schemas.microsoft.com/office/powerpoint/2010/main" val="182197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90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71A4F05-F23B-C2A1-1EC4-841850856E85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7</a:t>
            </a:r>
            <a:r>
              <a:rPr kumimoji="1" lang="en-US" altLang="ja-JP" sz="4800" dirty="0"/>
              <a:t>:00</a:t>
            </a:r>
          </a:p>
        </p:txBody>
      </p:sp>
    </p:spTree>
    <p:extLst>
      <p:ext uri="{BB962C8B-B14F-4D97-AF65-F5344CB8AC3E}">
        <p14:creationId xmlns:p14="http://schemas.microsoft.com/office/powerpoint/2010/main" val="224610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87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D8BD47-0765-DD1D-6693-86E236919142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7</a:t>
            </a:r>
            <a:r>
              <a:rPr kumimoji="1" lang="en-US" altLang="ja-JP" sz="4800" dirty="0"/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211580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84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68A0450-303B-0C74-A1B7-466A250F3CE4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7</a:t>
            </a:r>
            <a:r>
              <a:rPr kumimoji="1" lang="en-US" altLang="ja-JP" sz="4800" dirty="0"/>
              <a:t>:20</a:t>
            </a:r>
          </a:p>
        </p:txBody>
      </p:sp>
    </p:spTree>
    <p:extLst>
      <p:ext uri="{BB962C8B-B14F-4D97-AF65-F5344CB8AC3E}">
        <p14:creationId xmlns:p14="http://schemas.microsoft.com/office/powerpoint/2010/main" val="314332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81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2D2137-73EB-545C-ABEC-076CF618331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7</a:t>
            </a:r>
            <a:r>
              <a:rPr kumimoji="1" lang="en-US" altLang="ja-JP" sz="4800" dirty="0"/>
              <a:t>:30</a:t>
            </a:r>
          </a:p>
        </p:txBody>
      </p:sp>
    </p:spTree>
    <p:extLst>
      <p:ext uri="{BB962C8B-B14F-4D97-AF65-F5344CB8AC3E}">
        <p14:creationId xmlns:p14="http://schemas.microsoft.com/office/powerpoint/2010/main" val="142468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78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A7F5ED-FD8D-313C-E7C1-D594EE34D3F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7</a:t>
            </a:r>
            <a:r>
              <a:rPr kumimoji="1" lang="en-US" altLang="ja-JP" sz="4800" dirty="0"/>
              <a:t>:40</a:t>
            </a:r>
          </a:p>
        </p:txBody>
      </p:sp>
    </p:spTree>
    <p:extLst>
      <p:ext uri="{BB962C8B-B14F-4D97-AF65-F5344CB8AC3E}">
        <p14:creationId xmlns:p14="http://schemas.microsoft.com/office/powerpoint/2010/main" val="197482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75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2B1687F-9BDF-2501-ECE3-BE481893C89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7</a:t>
            </a:r>
            <a:r>
              <a:rPr kumimoji="1" lang="en-US" altLang="ja-JP" sz="4800" dirty="0"/>
              <a:t>:50</a:t>
            </a:r>
          </a:p>
        </p:txBody>
      </p:sp>
    </p:spTree>
    <p:extLst>
      <p:ext uri="{BB962C8B-B14F-4D97-AF65-F5344CB8AC3E}">
        <p14:creationId xmlns:p14="http://schemas.microsoft.com/office/powerpoint/2010/main" val="78008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72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423284-1396-2CEE-6554-79807944F99D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8</a:t>
            </a:r>
            <a:r>
              <a:rPr kumimoji="1" lang="en-US" altLang="ja-JP" sz="4800" dirty="0"/>
              <a:t>:00</a:t>
            </a:r>
          </a:p>
        </p:txBody>
      </p:sp>
    </p:spTree>
    <p:extLst>
      <p:ext uri="{BB962C8B-B14F-4D97-AF65-F5344CB8AC3E}">
        <p14:creationId xmlns:p14="http://schemas.microsoft.com/office/powerpoint/2010/main" val="50579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204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0FAC2B-F89D-6A4B-5206-A8FAA06B760F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0:40</a:t>
            </a:r>
          </a:p>
        </p:txBody>
      </p:sp>
    </p:spTree>
    <p:extLst>
      <p:ext uri="{BB962C8B-B14F-4D97-AF65-F5344CB8AC3E}">
        <p14:creationId xmlns:p14="http://schemas.microsoft.com/office/powerpoint/2010/main" val="383992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69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7BA4269-068F-5A49-3F7A-2B85584BC796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8</a:t>
            </a:r>
            <a:r>
              <a:rPr kumimoji="1" lang="en-US" altLang="ja-JP" sz="4800" dirty="0"/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358082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66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C64A92-7907-2D95-C3D3-5BA4E4A6C75D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8</a:t>
            </a:r>
            <a:r>
              <a:rPr kumimoji="1" lang="en-US" altLang="ja-JP" sz="4800" dirty="0"/>
              <a:t>:20</a:t>
            </a:r>
          </a:p>
        </p:txBody>
      </p:sp>
    </p:spTree>
    <p:extLst>
      <p:ext uri="{BB962C8B-B14F-4D97-AF65-F5344CB8AC3E}">
        <p14:creationId xmlns:p14="http://schemas.microsoft.com/office/powerpoint/2010/main" val="140814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63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5E4C24-B212-E793-E728-7ECAFD5B8B9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8</a:t>
            </a:r>
            <a:r>
              <a:rPr kumimoji="1" lang="en-US" altLang="ja-JP" sz="4800" dirty="0"/>
              <a:t>:30</a:t>
            </a:r>
          </a:p>
        </p:txBody>
      </p:sp>
    </p:spTree>
    <p:extLst>
      <p:ext uri="{BB962C8B-B14F-4D97-AF65-F5344CB8AC3E}">
        <p14:creationId xmlns:p14="http://schemas.microsoft.com/office/powerpoint/2010/main" val="110140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60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0FAC2B-F89D-6A4B-5206-A8FAA06B760F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8</a:t>
            </a:r>
            <a:r>
              <a:rPr kumimoji="1" lang="en-US" altLang="ja-JP" sz="4800" dirty="0"/>
              <a:t>:40</a:t>
            </a:r>
          </a:p>
        </p:txBody>
      </p:sp>
    </p:spTree>
    <p:extLst>
      <p:ext uri="{BB962C8B-B14F-4D97-AF65-F5344CB8AC3E}">
        <p14:creationId xmlns:p14="http://schemas.microsoft.com/office/powerpoint/2010/main" val="361286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57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BA61744-F170-28EB-F0F0-91D3590FDB90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8</a:t>
            </a:r>
            <a:r>
              <a:rPr kumimoji="1" lang="en-US" altLang="ja-JP" sz="4800" dirty="0"/>
              <a:t>:50</a:t>
            </a:r>
          </a:p>
        </p:txBody>
      </p:sp>
    </p:spTree>
    <p:extLst>
      <p:ext uri="{BB962C8B-B14F-4D97-AF65-F5344CB8AC3E}">
        <p14:creationId xmlns:p14="http://schemas.microsoft.com/office/powerpoint/2010/main" val="163650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54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71A4F05-F23B-C2A1-1EC4-841850856E85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9</a:t>
            </a:r>
            <a:r>
              <a:rPr kumimoji="1" lang="en-US" altLang="ja-JP" sz="4800" dirty="0"/>
              <a:t>:00</a:t>
            </a:r>
          </a:p>
        </p:txBody>
      </p:sp>
    </p:spTree>
    <p:extLst>
      <p:ext uri="{BB962C8B-B14F-4D97-AF65-F5344CB8AC3E}">
        <p14:creationId xmlns:p14="http://schemas.microsoft.com/office/powerpoint/2010/main" val="251989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51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D8BD47-0765-DD1D-6693-86E236919142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9</a:t>
            </a:r>
            <a:r>
              <a:rPr kumimoji="1" lang="en-US" altLang="ja-JP" sz="4800" dirty="0"/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217025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48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68A0450-303B-0C74-A1B7-466A250F3CE4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9:20</a:t>
            </a:r>
          </a:p>
        </p:txBody>
      </p:sp>
    </p:spTree>
    <p:extLst>
      <p:ext uri="{BB962C8B-B14F-4D97-AF65-F5344CB8AC3E}">
        <p14:creationId xmlns:p14="http://schemas.microsoft.com/office/powerpoint/2010/main" val="400477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45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2D2137-73EB-545C-ABEC-076CF618331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9:30</a:t>
            </a:r>
          </a:p>
        </p:txBody>
      </p:sp>
    </p:spTree>
    <p:extLst>
      <p:ext uri="{BB962C8B-B14F-4D97-AF65-F5344CB8AC3E}">
        <p14:creationId xmlns:p14="http://schemas.microsoft.com/office/powerpoint/2010/main" val="125553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42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A7F5ED-FD8D-313C-E7C1-D594EE34D3F1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9</a:t>
            </a:r>
            <a:r>
              <a:rPr kumimoji="1" lang="en-US" altLang="ja-JP" sz="4800" dirty="0"/>
              <a:t>:40</a:t>
            </a:r>
          </a:p>
        </p:txBody>
      </p:sp>
    </p:spTree>
    <p:extLst>
      <p:ext uri="{BB962C8B-B14F-4D97-AF65-F5344CB8AC3E}">
        <p14:creationId xmlns:p14="http://schemas.microsoft.com/office/powerpoint/2010/main" val="177740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201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BA61744-F170-28EB-F0F0-91D3590FDB90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0:50</a:t>
            </a:r>
          </a:p>
        </p:txBody>
      </p:sp>
    </p:spTree>
    <p:extLst>
      <p:ext uri="{BB962C8B-B14F-4D97-AF65-F5344CB8AC3E}">
        <p14:creationId xmlns:p14="http://schemas.microsoft.com/office/powerpoint/2010/main" val="419143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39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2B1687F-9BDF-2501-ECE3-BE481893C899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9:50</a:t>
            </a:r>
          </a:p>
        </p:txBody>
      </p:sp>
    </p:spTree>
    <p:extLst>
      <p:ext uri="{BB962C8B-B14F-4D97-AF65-F5344CB8AC3E}">
        <p14:creationId xmlns:p14="http://schemas.microsoft.com/office/powerpoint/2010/main" val="394708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36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423284-1396-2CEE-6554-79807944F99D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10</a:t>
            </a:r>
            <a:r>
              <a:rPr kumimoji="1" lang="en-US" altLang="ja-JP" sz="4800" dirty="0"/>
              <a:t>:00</a:t>
            </a:r>
          </a:p>
        </p:txBody>
      </p:sp>
    </p:spTree>
    <p:extLst>
      <p:ext uri="{BB962C8B-B14F-4D97-AF65-F5344CB8AC3E}">
        <p14:creationId xmlns:p14="http://schemas.microsoft.com/office/powerpoint/2010/main" val="197198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33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7320A79-2E87-EAAD-CD77-31A35D13FB68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10</a:t>
            </a:r>
            <a:r>
              <a:rPr kumimoji="1" lang="en-US" altLang="ja-JP" sz="4800" dirty="0"/>
              <a:t>:</a:t>
            </a:r>
            <a:r>
              <a:rPr lang="en-US" altLang="ja-JP" sz="4800" dirty="0"/>
              <a:t>1</a:t>
            </a:r>
            <a:r>
              <a:rPr kumimoji="1" lang="en-US" altLang="ja-JP" sz="48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860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30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85326D4-F111-B06B-36F5-9856B56005D0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10</a:t>
            </a:r>
            <a:r>
              <a:rPr kumimoji="1" lang="en-US" altLang="ja-JP" sz="4800" dirty="0"/>
              <a:t>:20</a:t>
            </a:r>
          </a:p>
        </p:txBody>
      </p:sp>
    </p:spTree>
    <p:extLst>
      <p:ext uri="{BB962C8B-B14F-4D97-AF65-F5344CB8AC3E}">
        <p14:creationId xmlns:p14="http://schemas.microsoft.com/office/powerpoint/2010/main" val="382135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27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22F69D0-9931-8511-0F8E-1ED4F65FF6C0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10</a:t>
            </a:r>
            <a:r>
              <a:rPr kumimoji="1" lang="en-US" altLang="ja-JP" sz="4800" dirty="0"/>
              <a:t>:30</a:t>
            </a:r>
          </a:p>
        </p:txBody>
      </p:sp>
    </p:spTree>
    <p:extLst>
      <p:ext uri="{BB962C8B-B14F-4D97-AF65-F5344CB8AC3E}">
        <p14:creationId xmlns:p14="http://schemas.microsoft.com/office/powerpoint/2010/main" val="323888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24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45D1EFC-B2D8-68E1-C798-AF129B2A630A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10</a:t>
            </a:r>
            <a:r>
              <a:rPr kumimoji="1" lang="en-US" altLang="ja-JP" sz="4800" dirty="0"/>
              <a:t>:40</a:t>
            </a:r>
          </a:p>
        </p:txBody>
      </p:sp>
    </p:spTree>
    <p:extLst>
      <p:ext uri="{BB962C8B-B14F-4D97-AF65-F5344CB8AC3E}">
        <p14:creationId xmlns:p14="http://schemas.microsoft.com/office/powerpoint/2010/main" val="417608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21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FB028F8-50D6-00EE-1AA3-4AADD66DA322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10</a:t>
            </a:r>
            <a:r>
              <a:rPr kumimoji="1" lang="en-US" altLang="ja-JP" sz="4800" dirty="0"/>
              <a:t>:50</a:t>
            </a:r>
          </a:p>
        </p:txBody>
      </p:sp>
    </p:spTree>
    <p:extLst>
      <p:ext uri="{BB962C8B-B14F-4D97-AF65-F5344CB8AC3E}">
        <p14:creationId xmlns:p14="http://schemas.microsoft.com/office/powerpoint/2010/main" val="292512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8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A9932A4-3784-833A-25D1-081BCACDDB78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11</a:t>
            </a:r>
            <a:r>
              <a:rPr kumimoji="1" lang="en-US" altLang="ja-JP" sz="4800" dirty="0"/>
              <a:t>:00</a:t>
            </a:r>
          </a:p>
        </p:txBody>
      </p:sp>
    </p:spTree>
    <p:extLst>
      <p:ext uri="{BB962C8B-B14F-4D97-AF65-F5344CB8AC3E}">
        <p14:creationId xmlns:p14="http://schemas.microsoft.com/office/powerpoint/2010/main" val="4637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5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8B39E-66FC-0A9B-75C2-C55C82F35F89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11</a:t>
            </a:r>
            <a:r>
              <a:rPr kumimoji="1" lang="en-US" altLang="ja-JP" sz="4800" dirty="0"/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371634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2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A79D7B-DDA1-3A88-8D7B-4B585E23663F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11</a:t>
            </a:r>
            <a:r>
              <a:rPr kumimoji="1" lang="en-US" altLang="ja-JP" sz="4800" dirty="0"/>
              <a:t>:20</a:t>
            </a:r>
          </a:p>
        </p:txBody>
      </p:sp>
    </p:spTree>
    <p:extLst>
      <p:ext uri="{BB962C8B-B14F-4D97-AF65-F5344CB8AC3E}">
        <p14:creationId xmlns:p14="http://schemas.microsoft.com/office/powerpoint/2010/main" val="130299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98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71A4F05-F23B-C2A1-1EC4-841850856E85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1:00</a:t>
            </a:r>
          </a:p>
        </p:txBody>
      </p:sp>
    </p:spTree>
    <p:extLst>
      <p:ext uri="{BB962C8B-B14F-4D97-AF65-F5344CB8AC3E}">
        <p14:creationId xmlns:p14="http://schemas.microsoft.com/office/powerpoint/2010/main" val="388211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9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08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5BF8D3-F035-C729-C28F-5801F34015B5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11</a:t>
            </a:r>
            <a:r>
              <a:rPr kumimoji="1" lang="en-US" altLang="ja-JP" sz="4800" dirty="0"/>
              <a:t>:30</a:t>
            </a:r>
          </a:p>
        </p:txBody>
      </p:sp>
    </p:spTree>
    <p:extLst>
      <p:ext uri="{BB962C8B-B14F-4D97-AF65-F5344CB8AC3E}">
        <p14:creationId xmlns:p14="http://schemas.microsoft.com/office/powerpoint/2010/main" val="201843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6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72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2DBFFA7-C4FD-2C3D-6A17-7EC5BDEA0DD2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11</a:t>
            </a:r>
            <a:r>
              <a:rPr kumimoji="1" lang="en-US" altLang="ja-JP" sz="4800" dirty="0"/>
              <a:t>:40</a:t>
            </a:r>
          </a:p>
        </p:txBody>
      </p:sp>
    </p:spTree>
    <p:extLst>
      <p:ext uri="{BB962C8B-B14F-4D97-AF65-F5344CB8AC3E}">
        <p14:creationId xmlns:p14="http://schemas.microsoft.com/office/powerpoint/2010/main" val="282358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3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36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C1201C7-239A-BDBD-E89D-F06F118D6632}"/>
              </a:ext>
            </a:extLst>
          </p:cNvPr>
          <p:cNvSpPr txBox="1"/>
          <p:nvPr/>
        </p:nvSpPr>
        <p:spPr>
          <a:xfrm>
            <a:off x="1681843" y="281487"/>
            <a:ext cx="1779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11</a:t>
            </a:r>
            <a:r>
              <a:rPr kumimoji="1" lang="en-US" altLang="ja-JP" sz="4800" dirty="0"/>
              <a:t>:50</a:t>
            </a:r>
          </a:p>
        </p:txBody>
      </p:sp>
    </p:spTree>
    <p:extLst>
      <p:ext uri="{BB962C8B-B14F-4D97-AF65-F5344CB8AC3E}">
        <p14:creationId xmlns:p14="http://schemas.microsoft.com/office/powerpoint/2010/main" val="265938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95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80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D8BD47-0765-DD1D-6693-86E236919142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1:10</a:t>
            </a:r>
          </a:p>
        </p:txBody>
      </p:sp>
    </p:spTree>
    <p:extLst>
      <p:ext uri="{BB962C8B-B14F-4D97-AF65-F5344CB8AC3E}">
        <p14:creationId xmlns:p14="http://schemas.microsoft.com/office/powerpoint/2010/main" val="136091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2941288-3C17-10C5-3759-18FBDB29E1B1}"/>
              </a:ext>
            </a:extLst>
          </p:cNvPr>
          <p:cNvGrpSpPr/>
          <p:nvPr/>
        </p:nvGrpSpPr>
        <p:grpSpPr>
          <a:xfrm rot="19200000">
            <a:off x="3802430" y="3238883"/>
            <a:ext cx="4327799" cy="307313"/>
            <a:chOff x="3802430" y="3661325"/>
            <a:chExt cx="4327799" cy="307313"/>
          </a:xfrm>
        </p:grpSpPr>
        <p:sp>
          <p:nvSpPr>
            <p:cNvPr id="23" name="矢印: 右 22">
              <a:extLst>
                <a:ext uri="{FF2B5EF4-FFF2-40B4-BE49-F238E27FC236}">
                  <a16:creationId xmlns:a16="http://schemas.microsoft.com/office/drawing/2014/main" id="{35E99FF7-413E-A9F8-BC40-FE3AC6072D8C}"/>
                </a:ext>
              </a:extLst>
            </p:cNvPr>
            <p:cNvSpPr/>
            <p:nvPr/>
          </p:nvSpPr>
          <p:spPr>
            <a:xfrm>
              <a:off x="5975687" y="3662836"/>
              <a:ext cx="2154542" cy="305802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矢印: 右 23">
              <a:extLst>
                <a:ext uri="{FF2B5EF4-FFF2-40B4-BE49-F238E27FC236}">
                  <a16:creationId xmlns:a16="http://schemas.microsoft.com/office/drawing/2014/main" id="{EB8C3AD4-B1CC-B657-0C30-C2560BADDC68}"/>
                </a:ext>
              </a:extLst>
            </p:cNvPr>
            <p:cNvSpPr/>
            <p:nvPr/>
          </p:nvSpPr>
          <p:spPr>
            <a:xfrm rot="10800000">
              <a:off x="3802430" y="3661325"/>
              <a:ext cx="2154542" cy="305802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97AA756-0432-3ED7-559A-16A572C01191}"/>
              </a:ext>
            </a:extLst>
          </p:cNvPr>
          <p:cNvGrpSpPr/>
          <p:nvPr/>
        </p:nvGrpSpPr>
        <p:grpSpPr>
          <a:xfrm rot="14400000">
            <a:off x="3282394" y="3292388"/>
            <a:ext cx="5427801" cy="228601"/>
            <a:chOff x="4072468" y="3759827"/>
            <a:chExt cx="3891098" cy="185014"/>
          </a:xfrm>
        </p:grpSpPr>
        <p:sp>
          <p:nvSpPr>
            <p:cNvPr id="20" name="矢印: 右 19">
              <a:extLst>
                <a:ext uri="{FF2B5EF4-FFF2-40B4-BE49-F238E27FC236}">
                  <a16:creationId xmlns:a16="http://schemas.microsoft.com/office/drawing/2014/main" id="{7BDF1256-3EB7-4938-1C66-462C0496ED8B}"/>
                </a:ext>
              </a:extLst>
            </p:cNvPr>
            <p:cNvSpPr/>
            <p:nvPr/>
          </p:nvSpPr>
          <p:spPr>
            <a:xfrm>
              <a:off x="6022250" y="3759827"/>
              <a:ext cx="1941316" cy="185014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61851436-AC96-0957-9F6F-19438A171D84}"/>
                </a:ext>
              </a:extLst>
            </p:cNvPr>
            <p:cNvSpPr/>
            <p:nvPr/>
          </p:nvSpPr>
          <p:spPr>
            <a:xfrm rot="10800000">
              <a:off x="4072468" y="3759827"/>
              <a:ext cx="1941316" cy="185014"/>
            </a:xfrm>
            <a:prstGeom prst="righ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楕円 6">
            <a:extLst>
              <a:ext uri="{FF2B5EF4-FFF2-40B4-BE49-F238E27FC236}">
                <a16:creationId xmlns:a16="http://schemas.microsoft.com/office/drawing/2014/main" id="{B91BC595-8C8E-4184-7676-5742FEBEFE1E}"/>
              </a:ext>
            </a:extLst>
          </p:cNvPr>
          <p:cNvSpPr/>
          <p:nvPr/>
        </p:nvSpPr>
        <p:spPr>
          <a:xfrm>
            <a:off x="3163861" y="545212"/>
            <a:ext cx="5707202" cy="57072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57D96-5BE0-11D6-727F-3DFC224FF8AE}"/>
              </a:ext>
            </a:extLst>
          </p:cNvPr>
          <p:cNvSpPr txBox="1"/>
          <p:nvPr/>
        </p:nvSpPr>
        <p:spPr>
          <a:xfrm>
            <a:off x="8989596" y="3212473"/>
            <a:ext cx="62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０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/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F322A8E5-D5BF-BE03-50E5-CE9AAACC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984" y="-33866"/>
                <a:ext cx="626533" cy="562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/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57BB39A-D1B9-BBE6-9ACC-1126DD71D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63" y="1372854"/>
                <a:ext cx="626533" cy="562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/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9010FA8A-DCB1-CBE6-549F-8572376F8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290" y="281487"/>
                <a:ext cx="626533" cy="5629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/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BCE5D368-1BAA-1A81-3CE2-ABFD537B95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129" y="298573"/>
                <a:ext cx="626533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/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58BF0388-58CF-1E35-1B74-1673F1EDD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4" y="1257287"/>
                <a:ext cx="626533" cy="618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/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3B506-0F38-10B0-B0C9-94C0143E9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983" y="4982403"/>
                <a:ext cx="626533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/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68D4CAE-397F-9C8A-5696-7FA765AB5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049" y="5993596"/>
                <a:ext cx="626533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/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2D164FAD-E17A-33B7-0E93-F7C56CDAF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696" y="5901085"/>
                <a:ext cx="626533" cy="6183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/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1817B7-7C3A-8961-5A8B-5D20D389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372" y="6282992"/>
                <a:ext cx="626533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/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949E7D8-A559-E94B-95B2-D53B36160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135" y="4676966"/>
                <a:ext cx="626533" cy="6127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/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C55069C-45DD-71DA-DCD3-D0B86A02F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833" y="3196281"/>
                <a:ext cx="6265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162B40D-13DD-8630-8B7F-260AFBE5221B}"/>
              </a:ext>
            </a:extLst>
          </p:cNvPr>
          <p:cNvGrpSpPr/>
          <p:nvPr/>
        </p:nvGrpSpPr>
        <p:grpSpPr>
          <a:xfrm rot="16200000">
            <a:off x="5901490" y="447840"/>
            <a:ext cx="228600" cy="5947612"/>
            <a:chOff x="5897480" y="453188"/>
            <a:chExt cx="228600" cy="5947612"/>
          </a:xfrm>
        </p:grpSpPr>
        <p:sp>
          <p:nvSpPr>
            <p:cNvPr id="4" name="矢印: 下 3">
              <a:extLst>
                <a:ext uri="{FF2B5EF4-FFF2-40B4-BE49-F238E27FC236}">
                  <a16:creationId xmlns:a16="http://schemas.microsoft.com/office/drawing/2014/main" id="{31EB7AA1-8E6B-671D-43B2-7F0337CEF4D7}"/>
                </a:ext>
              </a:extLst>
            </p:cNvPr>
            <p:cNvSpPr/>
            <p:nvPr/>
          </p:nvSpPr>
          <p:spPr>
            <a:xfrm flipH="1">
              <a:off x="6013783" y="3429000"/>
              <a:ext cx="45719" cy="29718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矢印: 下 4">
              <a:extLst>
                <a:ext uri="{FF2B5EF4-FFF2-40B4-BE49-F238E27FC236}">
                  <a16:creationId xmlns:a16="http://schemas.microsoft.com/office/drawing/2014/main" id="{965E98F1-267C-CFD1-04C5-F8FDFC2B5396}"/>
                </a:ext>
              </a:extLst>
            </p:cNvPr>
            <p:cNvSpPr/>
            <p:nvPr/>
          </p:nvSpPr>
          <p:spPr>
            <a:xfrm rot="10800000">
              <a:off x="5897480" y="453188"/>
              <a:ext cx="228600" cy="2971800"/>
            </a:xfrm>
            <a:prstGeom prst="down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68A0450-303B-0C74-A1B7-466A250F3CE4}"/>
              </a:ext>
            </a:extLst>
          </p:cNvPr>
          <p:cNvSpPr txBox="1"/>
          <p:nvPr/>
        </p:nvSpPr>
        <p:spPr>
          <a:xfrm>
            <a:off x="2024743" y="281487"/>
            <a:ext cx="1436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1:20</a:t>
            </a:r>
          </a:p>
        </p:txBody>
      </p:sp>
    </p:spTree>
    <p:extLst>
      <p:ext uri="{BB962C8B-B14F-4D97-AF65-F5344CB8AC3E}">
        <p14:creationId xmlns:p14="http://schemas.microsoft.com/office/powerpoint/2010/main" val="353617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00"/>
    </mc:Choice>
    <mc:Fallback xmlns="">
      <p:transition spd="slow" advClick="0" advTm="6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6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8" dur="6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0" dur="6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936</Words>
  <Application>Microsoft Office PowerPoint</Application>
  <PresentationFormat>ワイド画面</PresentationFormat>
  <Paragraphs>936</Paragraphs>
  <Slides>72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72</vt:i4>
      </vt:variant>
    </vt:vector>
  </HeadingPairs>
  <TitlesOfParts>
    <vt:vector size="77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k1feb15</dc:creator>
  <cp:lastModifiedBy>Ke Hu</cp:lastModifiedBy>
  <cp:revision>7</cp:revision>
  <dcterms:created xsi:type="dcterms:W3CDTF">2023-11-24T12:57:50Z</dcterms:created>
  <dcterms:modified xsi:type="dcterms:W3CDTF">2024-02-16T11:56:25Z</dcterms:modified>
</cp:coreProperties>
</file>